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98" r:id="rId5"/>
    <p:sldId id="300" r:id="rId6"/>
    <p:sldId id="301" r:id="rId7"/>
    <p:sldId id="302" r:id="rId8"/>
    <p:sldId id="299" r:id="rId9"/>
    <p:sldId id="303" r:id="rId10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6"/>
    <p:restoredTop sz="94637"/>
  </p:normalViewPr>
  <p:slideViewPr>
    <p:cSldViewPr snapToGrid="0" snapToObjects="1">
      <p:cViewPr varScale="1">
        <p:scale>
          <a:sx n="115" d="100"/>
          <a:sy n="115" d="100"/>
        </p:scale>
        <p:origin x="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trimzi.io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pl-PL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Kafka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pl-PL" sz="2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EEE7C0-AC60-9042-AA5B-3ADA70EE5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Mateusz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Dymiński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5+ exp with Java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One of the organizer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Github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Twitter: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LinkedIn: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whoami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824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455418-374C-5D43-B347-EB094A4B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12191979" cy="2900518"/>
          </a:xfrm>
        </p:spPr>
        <p:txBody>
          <a:bodyPr>
            <a:normAutofit/>
          </a:bodyPr>
          <a:lstStyle/>
          <a:p>
            <a:r>
              <a:rPr lang="pl-PL" sz="44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github.com/</a:t>
            </a:r>
            <a:r>
              <a:rPr lang="pl-PL" sz="4400" dirty="0" err="1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mateuszdyminski</a:t>
            </a:r>
            <a:r>
              <a:rPr lang="pl-PL" sz="44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4400" dirty="0" err="1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kafka-workshop</a:t>
            </a:r>
            <a:endParaRPr lang="pl-PL" sz="4400" dirty="0"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876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General </a:t>
            </a:r>
            <a:r>
              <a:rPr lang="pl-PL" dirty="0" err="1">
                <a:solidFill>
                  <a:schemeClr val="bg1"/>
                </a:solidFill>
              </a:rPr>
              <a:t>Session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Apache Kafka for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Apache Kafka for Developers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Workshop Agenda</a:t>
            </a:r>
          </a:p>
        </p:txBody>
      </p:sp>
    </p:spTree>
    <p:extLst>
      <p:ext uri="{BB962C8B-B14F-4D97-AF65-F5344CB8AC3E}">
        <p14:creationId xmlns:p14="http://schemas.microsoft.com/office/powerpoint/2010/main" val="42913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</a:rPr>
              <a:t>Intro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Apache Kafka Basics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General </a:t>
            </a:r>
            <a:r>
              <a:rPr lang="pl-PL" dirty="0" err="1">
                <a:solidFill>
                  <a:schemeClr val="bg1"/>
                </a:solidFill>
              </a:rPr>
              <a:t>Session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11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l-PL" sz="3200" dirty="0">
                <a:solidFill>
                  <a:schemeClr val="bg1"/>
                </a:solidFill>
              </a:rPr>
              <a:t>Kafka on </a:t>
            </a:r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- </a:t>
            </a:r>
            <a:r>
              <a:rPr lang="pl-PL" sz="3200" dirty="0" err="1">
                <a:solidFill>
                  <a:schemeClr val="bg1"/>
                </a:solidFill>
              </a:rPr>
              <a:t>challenges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Storage 101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Operators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Intro</a:t>
            </a:r>
            <a:r>
              <a:rPr lang="pl-PL" sz="3200" dirty="0">
                <a:solidFill>
                  <a:schemeClr val="bg1"/>
                </a:solidFill>
              </a:rPr>
              <a:t>  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Strimzi</a:t>
            </a:r>
            <a:r>
              <a:rPr lang="pl-PL" sz="3200" dirty="0">
                <a:solidFill>
                  <a:schemeClr val="bg1"/>
                </a:solidFill>
              </a:rPr>
              <a:t> - </a:t>
            </a:r>
            <a:r>
              <a:rPr lang="pl-PL" sz="3200" dirty="0">
                <a:solidFill>
                  <a:schemeClr val="bg1"/>
                </a:solidFill>
                <a:hlinkClick r:id="rId2"/>
              </a:rPr>
              <a:t>https://strimzi.io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Topics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Configuration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Configuration</a:t>
            </a:r>
            <a:r>
              <a:rPr lang="pl-PL" sz="3200" dirty="0">
                <a:solidFill>
                  <a:schemeClr val="bg1"/>
                </a:solidFill>
              </a:rPr>
              <a:t> for HA</a:t>
            </a: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Configuration</a:t>
            </a:r>
            <a:r>
              <a:rPr lang="pl-PL" sz="3200" dirty="0">
                <a:solidFill>
                  <a:schemeClr val="bg1"/>
                </a:solidFill>
              </a:rPr>
              <a:t> for Best Performance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Replicas</a:t>
            </a:r>
            <a:r>
              <a:rPr lang="pl-PL" sz="3200" dirty="0">
                <a:solidFill>
                  <a:schemeClr val="bg1"/>
                </a:solidFill>
              </a:rPr>
              <a:t> and In-</a:t>
            </a:r>
            <a:r>
              <a:rPr lang="pl-PL" sz="3200" dirty="0" err="1">
                <a:solidFill>
                  <a:schemeClr val="bg1"/>
                </a:solidFill>
              </a:rPr>
              <a:t>Sync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Replicas</a:t>
            </a:r>
            <a:r>
              <a:rPr lang="pl-PL" sz="3200" dirty="0">
                <a:solidFill>
                  <a:schemeClr val="bg1"/>
                </a:solidFill>
              </a:rPr>
              <a:t> (</a:t>
            </a:r>
            <a:r>
              <a:rPr lang="pl-PL" sz="3200" dirty="0" err="1">
                <a:solidFill>
                  <a:schemeClr val="bg1"/>
                </a:solidFill>
              </a:rPr>
              <a:t>ISRs</a:t>
            </a:r>
            <a:r>
              <a:rPr lang="pl-PL" sz="3200" dirty="0">
                <a:solidFill>
                  <a:schemeClr val="bg1"/>
                </a:solidFill>
              </a:rPr>
              <a:t>)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Troubleshooting</a:t>
            </a:r>
            <a:r>
              <a:rPr lang="pl-PL" sz="3200" dirty="0">
                <a:solidFill>
                  <a:schemeClr val="bg1"/>
                </a:solidFill>
              </a:rPr>
              <a:t> and Debugging</a:t>
            </a: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Partitioning</a:t>
            </a:r>
            <a:r>
              <a:rPr lang="pl-PL" sz="3200" dirty="0">
                <a:solidFill>
                  <a:schemeClr val="bg1"/>
                </a:solidFill>
              </a:rPr>
              <a:t>, </a:t>
            </a:r>
            <a:r>
              <a:rPr lang="pl-PL" sz="3200" dirty="0" err="1">
                <a:solidFill>
                  <a:schemeClr val="bg1"/>
                </a:solidFill>
              </a:rPr>
              <a:t>partition</a:t>
            </a:r>
            <a:r>
              <a:rPr lang="pl-PL" sz="3200" dirty="0">
                <a:solidFill>
                  <a:schemeClr val="bg1"/>
                </a:solidFill>
              </a:rPr>
              <a:t> vs </a:t>
            </a:r>
            <a:r>
              <a:rPr lang="pl-PL" sz="3200" dirty="0" err="1">
                <a:solidFill>
                  <a:schemeClr val="bg1"/>
                </a:solidFill>
              </a:rPr>
              <a:t>consuments</a:t>
            </a:r>
            <a:r>
              <a:rPr lang="pl-PL" sz="3200" dirty="0">
                <a:solidFill>
                  <a:schemeClr val="bg1"/>
                </a:solidFill>
              </a:rPr>
              <a:t>, </a:t>
            </a:r>
            <a:r>
              <a:rPr lang="pl-PL" sz="3200" dirty="0" err="1">
                <a:solidFill>
                  <a:schemeClr val="bg1"/>
                </a:solidFill>
              </a:rPr>
              <a:t>repartitioning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Backup </a:t>
            </a:r>
            <a:r>
              <a:rPr lang="pl-PL" sz="3200" dirty="0" err="1">
                <a:solidFill>
                  <a:schemeClr val="bg1"/>
                </a:solidFill>
              </a:rPr>
              <a:t>Strategies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Scheduling</a:t>
            </a:r>
            <a:r>
              <a:rPr lang="pl-PL" sz="3200" dirty="0">
                <a:solidFill>
                  <a:schemeClr val="bg1"/>
                </a:solidFill>
              </a:rPr>
              <a:t> Kafka </a:t>
            </a:r>
            <a:r>
              <a:rPr lang="pl-PL" sz="3200" dirty="0" err="1">
                <a:solidFill>
                  <a:schemeClr val="bg1"/>
                </a:solidFill>
              </a:rPr>
              <a:t>Operational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tasks</a:t>
            </a:r>
            <a:endParaRPr lang="pl-PL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Apache Kafka for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687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Producers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Consumers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Writing</a:t>
            </a:r>
            <a:r>
              <a:rPr lang="pl-PL" sz="3200" dirty="0">
                <a:solidFill>
                  <a:schemeClr val="bg1"/>
                </a:solidFill>
              </a:rPr>
              <a:t> Kafka Producer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Writing</a:t>
            </a:r>
            <a:r>
              <a:rPr lang="pl-PL" sz="3200" dirty="0">
                <a:solidFill>
                  <a:schemeClr val="bg1"/>
                </a:solidFill>
              </a:rPr>
              <a:t> Kafka Consumer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Patterns</a:t>
            </a:r>
            <a:r>
              <a:rPr lang="pl-PL" sz="3200" dirty="0">
                <a:solidFill>
                  <a:schemeClr val="bg1"/>
                </a:solidFill>
              </a:rPr>
              <a:t> for Kafka </a:t>
            </a:r>
            <a:r>
              <a:rPr lang="pl-PL" sz="3200" dirty="0" err="1">
                <a:solidFill>
                  <a:schemeClr val="bg1"/>
                </a:solidFill>
              </a:rPr>
              <a:t>Consumers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Producers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API</a:t>
            </a:r>
          </a:p>
          <a:p>
            <a:r>
              <a:rPr lang="pl-PL" sz="3200" dirty="0">
                <a:solidFill>
                  <a:schemeClr val="bg1"/>
                </a:solidFill>
              </a:rPr>
              <a:t>Kafka Connect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Avro</a:t>
            </a:r>
            <a:r>
              <a:rPr lang="pl-PL" sz="3200" dirty="0">
                <a:solidFill>
                  <a:schemeClr val="bg1"/>
                </a:solidFill>
              </a:rPr>
              <a:t> and the </a:t>
            </a:r>
            <a:r>
              <a:rPr lang="pl-PL" sz="3200" dirty="0" err="1">
                <a:solidFill>
                  <a:schemeClr val="bg1"/>
                </a:solidFill>
              </a:rPr>
              <a:t>Schema</a:t>
            </a:r>
            <a:r>
              <a:rPr lang="pl-PL" sz="3200" dirty="0">
                <a:solidFill>
                  <a:schemeClr val="bg1"/>
                </a:solidFill>
              </a:rPr>
              <a:t> Registry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Apache Kafka for Developers</a:t>
            </a:r>
          </a:p>
        </p:txBody>
      </p:sp>
    </p:spTree>
    <p:extLst>
      <p:ext uri="{BB962C8B-B14F-4D97-AF65-F5344CB8AC3E}">
        <p14:creationId xmlns:p14="http://schemas.microsoft.com/office/powerpoint/2010/main" val="3887040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accent1"/>
                </a:solidFill>
              </a:rPr>
              <a:t>minikube</a:t>
            </a:r>
            <a:r>
              <a:rPr lang="pl-PL" dirty="0">
                <a:solidFill>
                  <a:schemeClr val="bg1"/>
                </a:solidFill>
              </a:rPr>
              <a:t> in version &gt;= v1.2.0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kubectl</a:t>
            </a:r>
            <a:r>
              <a:rPr lang="pl-PL" dirty="0">
                <a:solidFill>
                  <a:schemeClr val="bg1"/>
                </a:solidFill>
              </a:rPr>
              <a:t> in version &gt;= v1.15.0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helm</a:t>
            </a:r>
            <a:r>
              <a:rPr lang="pl-PL" dirty="0">
                <a:solidFill>
                  <a:schemeClr val="bg1"/>
                </a:solidFill>
              </a:rPr>
              <a:t> in version &gt;= 2.11</a:t>
            </a:r>
          </a:p>
          <a:p>
            <a:r>
              <a:rPr lang="pl-PL" dirty="0">
                <a:solidFill>
                  <a:schemeClr val="accent1"/>
                </a:solidFill>
              </a:rPr>
              <a:t>JDK11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accent1"/>
                </a:solidFill>
              </a:rPr>
              <a:t>Maven</a:t>
            </a:r>
            <a:endParaRPr lang="pl-PL" dirty="0">
              <a:solidFill>
                <a:schemeClr val="accent1"/>
              </a:solidFill>
            </a:endParaRPr>
          </a:p>
          <a:p>
            <a:r>
              <a:rPr lang="pl-PL" dirty="0">
                <a:solidFill>
                  <a:schemeClr val="accent1"/>
                </a:solidFill>
              </a:rPr>
              <a:t>Docker</a:t>
            </a:r>
          </a:p>
          <a:p>
            <a:r>
              <a:rPr lang="pl-PL" dirty="0" err="1">
                <a:solidFill>
                  <a:schemeClr val="bg1"/>
                </a:solidFill>
              </a:rPr>
              <a:t>account</a:t>
            </a:r>
            <a:r>
              <a:rPr lang="pl-PL" dirty="0">
                <a:solidFill>
                  <a:schemeClr val="bg1"/>
                </a:solidFill>
              </a:rPr>
              <a:t> in </a:t>
            </a:r>
            <a:r>
              <a:rPr lang="pl-PL" dirty="0" err="1">
                <a:solidFill>
                  <a:schemeClr val="accent1"/>
                </a:solidFill>
              </a:rPr>
              <a:t>dockerhub</a:t>
            </a:r>
            <a:endParaRPr lang="pl-PL" dirty="0">
              <a:solidFill>
                <a:schemeClr val="accent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favourite</a:t>
            </a:r>
            <a:r>
              <a:rPr lang="pl-PL" dirty="0">
                <a:solidFill>
                  <a:schemeClr val="bg1"/>
                </a:solidFill>
              </a:rPr>
              <a:t> IDE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Workshop </a:t>
            </a:r>
            <a:r>
              <a:rPr lang="pl-PL" dirty="0" err="1">
                <a:solidFill>
                  <a:schemeClr val="bg1"/>
                </a:solidFill>
              </a:rPr>
              <a:t>Requirements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21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6DAADCF5-FAF4-E14C-8CA9-D980BE89DD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744" b="698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Let’s start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281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416</TotalTime>
  <Words>149</Words>
  <Application>Microsoft Macintosh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Roboto Medium</vt:lpstr>
      <vt:lpstr>Office Theme</vt:lpstr>
      <vt:lpstr>Kafka Workshop</vt:lpstr>
      <vt:lpstr>whoami</vt:lpstr>
      <vt:lpstr>github.com/mateuszdyminski/kafka-workshop</vt:lpstr>
      <vt:lpstr>Workshop Agenda</vt:lpstr>
      <vt:lpstr>General Session</vt:lpstr>
      <vt:lpstr>Apache Kafka for Administrators</vt:lpstr>
      <vt:lpstr>Apache Kafka for Developers</vt:lpstr>
      <vt:lpstr>Workshop Requirements</vt:lpstr>
      <vt:lpstr>Let’s start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Kafka Workshop</dc:title>
  <dc:creator>Dyminski, Mateusz (Nokia - PL/Wroclaw)</dc:creator>
  <cp:lastModifiedBy>Dyminski, Mateusz (Nokia - PL/Wroclaw)</cp:lastModifiedBy>
  <cp:revision>5</cp:revision>
  <dcterms:created xsi:type="dcterms:W3CDTF">2019-07-06T21:02:13Z</dcterms:created>
  <dcterms:modified xsi:type="dcterms:W3CDTF">2019-07-07T05:05:21Z</dcterms:modified>
</cp:coreProperties>
</file>